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0" r:id="rId4"/>
    <p:sldId id="261" r:id="rId5"/>
    <p:sldId id="258" r:id="rId6"/>
    <p:sldId id="257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AF7A5-3C6E-4A48-A066-DD5547F40178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4D4A1-6BC9-409D-A3AF-E572C50EC6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6389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Slides</a:t>
            </a:r>
            <a:br>
              <a:rPr lang="en-US" smtClean="0"/>
            </a:br>
            <a:r>
              <a:rPr lang="en-US" smtClean="0"/>
              <a:t> Cell Types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Slides</a:t>
            </a:r>
            <a:br>
              <a:rPr lang="en-US" smtClean="0"/>
            </a:br>
            <a:r>
              <a:rPr lang="en-US" smtClean="0"/>
              <a:t> Cell Types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6554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Onion Cells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Onion Cells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700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Elodea (100x, no iodine)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Elodea (100x, no iodine)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7012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Elodea (430x, no iodine)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Elodea (430x, no iodine)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594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Cheek Cells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Cheek Cells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0804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Red and White Blood Cells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Red and White Blood Cells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3817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Bacteria – Cocci (400x)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Bacteria – Cocci (400x)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8240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Bacteria – Bacilli (400x)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Bacteria – Bacilli (400x)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085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Bacteria – Spirillum (400x)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Bacteria – Spirillum (400x)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7159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58C45-E361-46C1-8784-CFB8CC03225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240-C520-4162-AAFD-586B8CB3087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93532-4618-47E6-B771-4F9B21FD5A8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54188-1B41-4843-9603-074CA7E792F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CB371-4A97-4A6B-BD31-BED4A980470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AAF7A-BC12-4FC2-B38A-7E32D19CE3C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AD320-3738-4A03-BC6C-533AE81D6BD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1494B-13B7-4213-8E88-23C7931B7B5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7104E-1262-4951-BF53-25FB3486EA8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F8892-A63B-4447-ABE2-E87D76EFBBE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1EAF5-22B9-4E47-801D-0EACCD61354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5012B-6C34-489B-B77C-CAF96C835B9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F531D-9D88-4D1D-9A4A-2F1926F6856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00237-3A4E-48FC-BC82-23AB38723B2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2E8B3-6B10-463C-AC6D-F1083877846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7680A-A813-428F-8E57-9F2E66497DB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35891-739A-42B7-A8FD-73799EFA7DC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F941D-B0C2-42C9-82D5-D84280FF765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660D7-10B7-49BD-8034-7BC0AF1A952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7D6A5-499D-4011-BE0B-D17332C34FB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5D505-9800-4445-90A3-1AA207F467B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E1AD1-88BE-4ECE-9AE3-783B7F0C74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FD74F0-ECA6-453F-9C56-005C12457B6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FDCECF-F73E-4DA3-A01C-4F0BE78E7BC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:Microphoto-cells-onio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924800" cy="3429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Slides</a:t>
            </a: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Cell Types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on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8331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Onion Cells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elode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62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Elodea (100x, no iodine)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elodea43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Elodea (430x, no iodine)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heekCell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737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Cheek Cells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 and White Blood Cells</a:t>
            </a:r>
          </a:p>
        </p:txBody>
      </p:sp>
      <p:pic>
        <p:nvPicPr>
          <p:cNvPr id="7171" name="Picture 3" descr="redcell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838200"/>
            <a:ext cx="80772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occ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62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–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Cocci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(400x)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bacill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3820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– Bacilli (400x)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spirillu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38200"/>
            <a:ext cx="74930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 –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Spirillum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(400x)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126</Words>
  <Application>Microsoft Office PowerPoint</Application>
  <PresentationFormat>Екран (4:3)</PresentationFormat>
  <Paragraphs>27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Office Theme</vt:lpstr>
      <vt:lpstr>Slides  Cell Types</vt:lpstr>
      <vt:lpstr>Onion Cells</vt:lpstr>
      <vt:lpstr>Elodea (100x, no iodine)</vt:lpstr>
      <vt:lpstr>Elodea (430x, no iodine)</vt:lpstr>
      <vt:lpstr>Cheek Cells</vt:lpstr>
      <vt:lpstr>Red and White Blood Cells</vt:lpstr>
      <vt:lpstr>Bacteria – Cocci (400x)</vt:lpstr>
      <vt:lpstr>Bacteria – Bacilli (400x)</vt:lpstr>
      <vt:lpstr>Bacteria – Spirillum (400x)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Slides – Cell Types</dc:title>
  <dc:creator>Andy</dc:creator>
  <cp:lastModifiedBy>RomaK</cp:lastModifiedBy>
  <cp:revision>21</cp:revision>
  <dcterms:created xsi:type="dcterms:W3CDTF">2008-09-01T21:37:14Z</dcterms:created>
  <dcterms:modified xsi:type="dcterms:W3CDTF">2015-09-03T12:12:50Z</dcterms:modified>
</cp:coreProperties>
</file>